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6FD5277-0E05-B478-EE4A-7A151B87DB5F}"/>
              </a:ext>
            </a:extLst>
          </p:cNvPr>
          <p:cNvSpPr txBox="1"/>
          <p:nvPr userDrawn="1"/>
        </p:nvSpPr>
        <p:spPr>
          <a:xfrm>
            <a:off x="1436703" y="1411550"/>
            <a:ext cx="9318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 Light" panose="02010600030101010101" pitchFamily="2" charset="-122"/>
                <a:cs typeface="Arial" panose="020B0604020202020204" pitchFamily="34" charset="0"/>
              </a:rPr>
              <a:t>Study of virtual idol characteristics based on the virtual idol IMMA</a:t>
            </a:r>
            <a:endParaRPr lang="zh-C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729986-DFB4-BFC4-80EA-7E0DE27DD6B2}"/>
              </a:ext>
            </a:extLst>
          </p:cNvPr>
          <p:cNvSpPr txBox="1"/>
          <p:nvPr userDrawn="1"/>
        </p:nvSpPr>
        <p:spPr>
          <a:xfrm>
            <a:off x="1670481" y="4525951"/>
            <a:ext cx="885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Jieyi‘s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</a:t>
            </a:r>
          </a:p>
          <a:p>
            <a:pPr algn="ctr"/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for Animation, Narrative Structures &amp; Film Language</a:t>
            </a:r>
          </a:p>
        </p:txBody>
      </p:sp>
    </p:spTree>
    <p:extLst>
      <p:ext uri="{BB962C8B-B14F-4D97-AF65-F5344CB8AC3E}">
        <p14:creationId xmlns:p14="http://schemas.microsoft.com/office/powerpoint/2010/main" val="166548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865A5-D9D7-010B-2D6E-13EFD306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43F19E-5E6E-03D0-AE65-FC6FA240D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9A784-E2A6-96BB-FDC3-63AD7C1A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24CB62-057D-A378-5237-FC8AFE81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F26BF3-8DF1-2693-2DE9-66B4EB73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0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EEABC-BB79-5080-0F14-1A273ED8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AF64C-2B42-5F7E-B21E-41E7E7F0A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346243-4530-6348-87C2-5F03F7291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C3BB70-2D24-E0DB-580B-4E15F797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D6A4C4-2BE8-AAD2-8082-B61BA30E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1BC00D-82B9-C43E-A819-87C57684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5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FDCB3A-724F-F7A2-6C51-E8BB9563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DD558B-F031-0218-B50A-D0399C3A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014FE0-77A9-B1F7-2A25-5A1504A9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B4F264-62C3-B767-BDE4-D0B44FA60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E46CE4-AF95-461F-CE9A-D8EB28A82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E10A18-AC00-B7B5-5F56-79604699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2BB9A82-C672-471A-D670-6963B86A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6C5577-328C-C6D4-125F-FDA3661F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8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1FD7E-0C1E-AA1E-D788-8624B4C7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C88FFB-3337-34BA-6FF9-7639EA76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11BA93-7A36-B937-5876-EA632E4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4AB6B9-3E36-15A1-3402-8D1E903F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2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4216EE-D29D-7CC0-9716-0C815750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3093BE-85E6-9E14-5DF5-A7371E22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63FD15-F494-497A-4EA7-217FB866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13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3418C-EC61-3614-95C0-24802021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DE0F2E-8B59-ABE5-40AC-D3EAF1B3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E91DC-5BB4-07AE-A860-1946384D4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6C3118-A4A5-BD1D-24F6-A96B2E79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1F0664-ADD3-1D58-5512-C2E363AD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94AD07-36A6-362C-9765-EC8F6B87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98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6C568-1861-401C-CA80-68CF9982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F1354D-664D-DF67-E13C-7329DA129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CF9E87-4680-5826-83E4-35DE1B29C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18F4FD-BC5C-C992-4809-1D04ED8F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647BAD-34AB-2867-6FC7-965CD716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60E38B-7EE8-F537-E540-CD8B1CC0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34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90A80-5951-2243-19B4-2CE76286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3E98C-C8E1-B81D-389B-138C2A38D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7009FD-CDC5-75E8-C7F1-DD47E59A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D743E2-39CC-6506-D592-32C82238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9E07C4-4F90-B7BE-C95C-A625B38D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947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B8387D-6408-426A-B5D1-A1A0BB325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E07B28-1711-882D-D60B-E3001558B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244BCD-5C41-8C11-7ECE-94E3F940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B70A69-28B5-9974-4CA3-3659BB42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1B894-DE07-8D5A-A708-7A584D7D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39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75BAD-1D10-98ED-7FCE-3C69DD1A1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1729"/>
            <a:ext cx="10515600" cy="51745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Reason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Conclusions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Further Improvement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59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75BAD-1D10-98ED-7FCE-3C69DD1A1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301"/>
            <a:ext cx="10515600" cy="168201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Reason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4C9ADF-AEB4-50BC-EDB6-9B3332A68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 b="-14029"/>
          <a:stretch/>
        </p:blipFill>
        <p:spPr>
          <a:xfrm>
            <a:off x="6732167" y="366834"/>
            <a:ext cx="4621634" cy="35370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DF56AF-7CD1-2E1C-AD13-A0CC9283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7129"/>
          <a:stretch/>
        </p:blipFill>
        <p:spPr>
          <a:xfrm>
            <a:off x="6732167" y="3378181"/>
            <a:ext cx="4621633" cy="31129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359DA2B-FA7E-3242-732B-1C4FA705E307}"/>
              </a:ext>
            </a:extLst>
          </p:cNvPr>
          <p:cNvSpPr txBox="1"/>
          <p:nvPr userDrawn="1"/>
        </p:nvSpPr>
        <p:spPr>
          <a:xfrm>
            <a:off x="838199" y="2450029"/>
            <a:ext cx="5465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recent years, the commercialization cases of virtual humans have been out of the circle frequently, and the brand's demand for "virtual idols" has reached a new peak. I would like to take this opportunity to learn more about this popular digital human.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65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75BAD-1D10-98ED-7FCE-3C69DD1A1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301"/>
            <a:ext cx="10515600" cy="168201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9DA2B-FA7E-3242-732B-1C4FA705E307}"/>
              </a:ext>
            </a:extLst>
          </p:cNvPr>
          <p:cNvSpPr txBox="1"/>
          <p:nvPr userDrawn="1"/>
        </p:nvSpPr>
        <p:spPr>
          <a:xfrm>
            <a:off x="950974" y="1268651"/>
            <a:ext cx="1040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IMMA’s companies classify digital man into three reaches</a:t>
            </a:r>
            <a:endParaRPr lang="zh-CN" alt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3B55A61-A724-ECA7-F5C0-687DC1D7F30D}"/>
              </a:ext>
            </a:extLst>
          </p:cNvPr>
          <p:cNvSpPr/>
          <p:nvPr userDrawn="1"/>
        </p:nvSpPr>
        <p:spPr>
          <a:xfrm>
            <a:off x="838200" y="1938528"/>
            <a:ext cx="3319272" cy="4437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7A2A5B-6571-6D07-33B0-9F4825A9C7C9}"/>
              </a:ext>
            </a:extLst>
          </p:cNvPr>
          <p:cNvSpPr txBox="1"/>
          <p:nvPr userDrawn="1"/>
        </p:nvSpPr>
        <p:spPr>
          <a:xfrm>
            <a:off x="950974" y="2340864"/>
            <a:ext cx="320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Upstream:</a:t>
            </a:r>
          </a:p>
          <a:p>
            <a:pPr algn="ctr"/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polish the demo before the virtual idols are introduced to the market. Directly determine the level of capital investment in this part.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F0182EA-5C8A-0F12-CC33-D5BAD020E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37" y="2551047"/>
            <a:ext cx="6357489" cy="30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46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75BAD-1D10-98ED-7FCE-3C69DD1A1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301"/>
            <a:ext cx="10515600" cy="168201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9DA2B-FA7E-3242-732B-1C4FA705E307}"/>
              </a:ext>
            </a:extLst>
          </p:cNvPr>
          <p:cNvSpPr txBox="1"/>
          <p:nvPr userDrawn="1"/>
        </p:nvSpPr>
        <p:spPr>
          <a:xfrm>
            <a:off x="950974" y="1268651"/>
            <a:ext cx="1040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IMMA’s companies classify digital man into three reaches</a:t>
            </a:r>
            <a:endParaRPr lang="zh-CN" alt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3B55A61-A724-ECA7-F5C0-687DC1D7F30D}"/>
              </a:ext>
            </a:extLst>
          </p:cNvPr>
          <p:cNvSpPr/>
          <p:nvPr userDrawn="1"/>
        </p:nvSpPr>
        <p:spPr>
          <a:xfrm>
            <a:off x="838200" y="1938528"/>
            <a:ext cx="3319272" cy="4437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7A2A5B-6571-6D07-33B0-9F4825A9C7C9}"/>
              </a:ext>
            </a:extLst>
          </p:cNvPr>
          <p:cNvSpPr txBox="1"/>
          <p:nvPr userDrawn="1"/>
        </p:nvSpPr>
        <p:spPr>
          <a:xfrm>
            <a:off x="950974" y="2340864"/>
            <a:ext cx="3206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Midstream:</a:t>
            </a:r>
          </a:p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segment is mainly about operations, and the company will set and tailor virtual idol IPs.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70EEAB-965F-1775-7815-E2CC44696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40553"/>
          <a:stretch/>
        </p:blipFill>
        <p:spPr>
          <a:xfrm>
            <a:off x="5974080" y="1938528"/>
            <a:ext cx="4401312" cy="42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75BAD-1D10-98ED-7FCE-3C69DD1A1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301"/>
            <a:ext cx="10515600" cy="168201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9DA2B-FA7E-3242-732B-1C4FA705E307}"/>
              </a:ext>
            </a:extLst>
          </p:cNvPr>
          <p:cNvSpPr txBox="1"/>
          <p:nvPr userDrawn="1"/>
        </p:nvSpPr>
        <p:spPr>
          <a:xfrm>
            <a:off x="950974" y="1268651"/>
            <a:ext cx="1040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IMMA’s companies classify digital man into three reaches</a:t>
            </a:r>
            <a:endParaRPr lang="zh-CN" alt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3B55A61-A724-ECA7-F5C0-687DC1D7F30D}"/>
              </a:ext>
            </a:extLst>
          </p:cNvPr>
          <p:cNvSpPr/>
          <p:nvPr userDrawn="1"/>
        </p:nvSpPr>
        <p:spPr>
          <a:xfrm>
            <a:off x="838200" y="1938528"/>
            <a:ext cx="3319272" cy="4437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7A2A5B-6571-6D07-33B0-9F4825A9C7C9}"/>
              </a:ext>
            </a:extLst>
          </p:cNvPr>
          <p:cNvSpPr txBox="1"/>
          <p:nvPr userDrawn="1"/>
        </p:nvSpPr>
        <p:spPr>
          <a:xfrm>
            <a:off x="950974" y="2340864"/>
            <a:ext cx="3206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Downstream: </a:t>
            </a:r>
          </a:p>
          <a:p>
            <a:pPr algn="ctr"/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downstream is mainly for the market classification, participation in variety shows, online live broadcasts and offline concerts, etc.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B8032D-0D45-8F1E-A3A7-EB3B5880D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27" y="1856232"/>
            <a:ext cx="3550310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75BAD-1D10-98ED-7FCE-3C69DD1A1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531300"/>
            <a:ext cx="10515600" cy="1682015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Further Improvement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CFA437-7583-C47B-9267-E07387E56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925" b="5344"/>
          <a:stretch/>
        </p:blipFill>
        <p:spPr>
          <a:xfrm>
            <a:off x="1479804" y="1917915"/>
            <a:ext cx="9037320" cy="44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7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B39A94D-DBB1-810B-7C4E-FE9B2B12B0C0}"/>
              </a:ext>
            </a:extLst>
          </p:cNvPr>
          <p:cNvSpPr/>
          <p:nvPr userDrawn="1"/>
        </p:nvSpPr>
        <p:spPr>
          <a:xfrm>
            <a:off x="3018880" y="2967335"/>
            <a:ext cx="6154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Thanks for watching</a:t>
            </a:r>
            <a:endParaRPr lang="zh-CN" altLang="en-US" sz="5400" b="0" cap="none" spc="0" dirty="0">
              <a:ln w="0"/>
              <a:solidFill>
                <a:schemeClr val="bg2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03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42DFA-9F9F-A745-2E7C-6B455E35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5B8DFD-5393-5B55-594E-3873BF666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BA7ABD-C54D-1A0E-147B-235C171C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EF3D60-8AD9-EF78-8B73-A0A1380B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4A5940-42F0-D1E1-C149-75F4DC25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31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A0312D-D942-1292-73FC-DDBE5AE5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BE946C-77CB-108E-037D-93D9E84E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FF6E1-0B30-5D3B-C7CB-E55C0EA1B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3677-AD72-42E3-BF44-EEEA14D243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337CD8-46FD-377D-09AC-C3B55D9E0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A20EBA-77F0-8BC4-9C64-54FCC7E55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4E5C-C2C6-4BE5-8362-D514237E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1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8876F-38C5-29EA-9B22-9325014E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Reason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Conclusions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Further Improvement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17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0A80D-0D05-1FED-BBA7-7F070E3D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reason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71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88BB5-BE76-74C4-4251-53AE537E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89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DF9A1-C186-36A8-4D3B-123C62EF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210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94773-FE50-0EA2-DF4E-82D8C0A5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457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02D4C-A830-321E-1554-D1586B8B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Furether</a:t>
            </a:r>
            <a:r>
              <a:rPr lang="en-US" altLang="zh-CN" dirty="0"/>
              <a:t> improvement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034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77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</Words>
  <Application>Microsoft Office PowerPoint</Application>
  <PresentationFormat>宽屏</PresentationFormat>
  <Paragraphs>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Reason  Conclusions  Further Improvement</vt:lpstr>
      <vt:lpstr>reason</vt:lpstr>
      <vt:lpstr>conclusion</vt:lpstr>
      <vt:lpstr>conclusion</vt:lpstr>
      <vt:lpstr>conclusion</vt:lpstr>
      <vt:lpstr>Furether improvement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Jieyi An</dc:creator>
  <cp:lastModifiedBy>Jieyi An</cp:lastModifiedBy>
  <cp:revision>11</cp:revision>
  <dcterms:created xsi:type="dcterms:W3CDTF">2023-01-11T00:59:39Z</dcterms:created>
  <dcterms:modified xsi:type="dcterms:W3CDTF">2023-01-11T17:03:33Z</dcterms:modified>
</cp:coreProperties>
</file>